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ABBC-E390-4567-9114-CF263113E7D1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5024E-1651-453F-8122-27645D69C2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ABBC-E390-4567-9114-CF263113E7D1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5024E-1651-453F-8122-27645D69C2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ABBC-E390-4567-9114-CF263113E7D1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5024E-1651-453F-8122-27645D69C2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ABBC-E390-4567-9114-CF263113E7D1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5024E-1651-453F-8122-27645D69C2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ABBC-E390-4567-9114-CF263113E7D1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5024E-1651-453F-8122-27645D69C2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ABBC-E390-4567-9114-CF263113E7D1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5024E-1651-453F-8122-27645D69C2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ABBC-E390-4567-9114-CF263113E7D1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5024E-1651-453F-8122-27645D69C2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ABBC-E390-4567-9114-CF263113E7D1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5024E-1651-453F-8122-27645D69C2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ABBC-E390-4567-9114-CF263113E7D1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5024E-1651-453F-8122-27645D69C2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ABBC-E390-4567-9114-CF263113E7D1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5024E-1651-453F-8122-27645D69C2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ABBC-E390-4567-9114-CF263113E7D1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5024E-1651-453F-8122-27645D69C2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1ABBC-E390-4567-9114-CF263113E7D1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5024E-1651-453F-8122-27645D69C24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encyclopedie-gratuite.fr/Definition/politique/images/nicolas-sarkozy.jpg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Kristen ITC" pitchFamily="66" charset="0"/>
              </a:rPr>
              <a:t>Objectifs</a:t>
            </a:r>
            <a:r>
              <a:rPr lang="en-US" sz="2400" dirty="0" smtClean="0">
                <a:latin typeface="Kristen ITC" pitchFamily="66" charset="0"/>
              </a:rPr>
              <a:t>: describe yourself and other people in French; identify different kinds of schools in French; ask someone </a:t>
            </a:r>
            <a:r>
              <a:rPr lang="en-US" sz="2400" dirty="0" smtClean="0">
                <a:latin typeface="Kristen ITC" pitchFamily="66" charset="0"/>
              </a:rPr>
              <a:t>what another person </a:t>
            </a:r>
            <a:r>
              <a:rPr lang="en-US" sz="2400" smtClean="0">
                <a:latin typeface="Kristen ITC" pitchFamily="66" charset="0"/>
              </a:rPr>
              <a:t>is like</a:t>
            </a:r>
            <a:endParaRPr lang="en-US" sz="24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6002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Kristen ITC" pitchFamily="66" charset="0"/>
              </a:rPr>
              <a:t>DO NOW: Regardez les photos et finissez les phrases: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1026" name="Picture 2" descr="Afficher l'image en taille réell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057400"/>
            <a:ext cx="1981200" cy="2171178"/>
          </a:xfrm>
          <a:prstGeom prst="rect">
            <a:avLst/>
          </a:prstGeom>
          <a:noFill/>
        </p:spPr>
      </p:pic>
      <p:pic>
        <p:nvPicPr>
          <p:cNvPr id="1028" name="Picture 4" descr="http://missline.unblog.fr/files/2008/11/barackobama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3276600"/>
            <a:ext cx="1789334" cy="2676525"/>
          </a:xfrm>
          <a:prstGeom prst="rect">
            <a:avLst/>
          </a:prstGeom>
          <a:noFill/>
        </p:spPr>
      </p:pic>
      <p:pic>
        <p:nvPicPr>
          <p:cNvPr id="1030" name="Picture 6" descr="http://www.telemoustique.be/images/coeur_de_pirate_b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600" y="2057400"/>
            <a:ext cx="1981998" cy="298132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0" y="4419600"/>
            <a:ext cx="3505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Kristen ITC" pitchFamily="66" charset="0"/>
              </a:rPr>
              <a:t>Il est _________.</a:t>
            </a:r>
          </a:p>
          <a:p>
            <a:r>
              <a:rPr lang="fr-FR" sz="2800" dirty="0" smtClean="0">
                <a:latin typeface="Kristen ITC" pitchFamily="66" charset="0"/>
              </a:rPr>
              <a:t>Il n’est pas _______.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95600" y="5903893"/>
            <a:ext cx="3505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Kristen ITC" pitchFamily="66" charset="0"/>
              </a:rPr>
              <a:t>Il est _________.</a:t>
            </a:r>
          </a:p>
          <a:p>
            <a:r>
              <a:rPr lang="fr-FR" sz="2800" dirty="0" smtClean="0">
                <a:latin typeface="Kristen ITC" pitchFamily="66" charset="0"/>
              </a:rPr>
              <a:t>Il n’est pas _______.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24384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Kristen ITC" pitchFamily="66" charset="0"/>
              </a:rPr>
              <a:t>1.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95600" y="30480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Kristen ITC" pitchFamily="66" charset="0"/>
              </a:rPr>
              <a:t>2.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91200" y="22098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Kristen ITC" pitchFamily="66" charset="0"/>
              </a:rPr>
              <a:t>3.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10200" y="5029200"/>
            <a:ext cx="3733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800" dirty="0" smtClean="0">
                <a:latin typeface="Kristen ITC" pitchFamily="66" charset="0"/>
              </a:rPr>
              <a:t>Elle est _________.</a:t>
            </a:r>
          </a:p>
          <a:p>
            <a:pPr algn="r"/>
            <a:r>
              <a:rPr lang="fr-FR" sz="2800" dirty="0" smtClean="0">
                <a:latin typeface="Kristen ITC" pitchFamily="66" charset="0"/>
              </a:rPr>
              <a:t>Elle n’est pas ______.</a:t>
            </a:r>
            <a:endParaRPr lang="fr-FR" sz="28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63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2</cp:revision>
  <dcterms:created xsi:type="dcterms:W3CDTF">2010-11-01T16:57:50Z</dcterms:created>
  <dcterms:modified xsi:type="dcterms:W3CDTF">2010-11-03T11:19:05Z</dcterms:modified>
</cp:coreProperties>
</file>